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</p:sldMasterIdLst>
  <p:notesMasterIdLst>
    <p:notesMasterId r:id="rId8"/>
  </p:notesMasterIdLst>
  <p:sldIdLst>
    <p:sldId id="2147375966" r:id="rId6"/>
    <p:sldId id="21473759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8AC7EC-E771-25F9-7B7F-F3FFE1A02FED}" name="Michele Di Magno" initials="MM" userId="S::michele.di.magno@ext.esa.int::12c52efb-fb82-4399-8225-ae10de66e07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6ADF2B-24E5-46ED-93CF-E9711B5AA499}" v="3" dt="2024-12-09T22:35:27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85" autoAdjust="0"/>
  </p:normalViewPr>
  <p:slideViewPr>
    <p:cSldViewPr snapToGrid="0">
      <p:cViewPr>
        <p:scale>
          <a:sx n="69" d="100"/>
          <a:sy n="69" d="100"/>
        </p:scale>
        <p:origin x="540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mina Arnaudova" userId="S::romina.arnaudova@ext.esa.int::ed22feab-ffc1-4526-93ac-a0f16ed449f0" providerId="AD" clId="Web-{71F7B1F3-7025-ADAA-7D32-5A8164FC85EA}"/>
    <pc:docChg chg="sldOrd">
      <pc:chgData name="Romina Arnaudova" userId="S::romina.arnaudova@ext.esa.int::ed22feab-ffc1-4526-93ac-a0f16ed449f0" providerId="AD" clId="Web-{71F7B1F3-7025-ADAA-7D32-5A8164FC85EA}" dt="2023-06-07T12:26:30.385" v="0"/>
      <pc:docMkLst>
        <pc:docMk/>
      </pc:docMkLst>
      <pc:sldChg chg="ord">
        <pc:chgData name="Romina Arnaudova" userId="S::romina.arnaudova@ext.esa.int::ed22feab-ffc1-4526-93ac-a0f16ed449f0" providerId="AD" clId="Web-{71F7B1F3-7025-ADAA-7D32-5A8164FC85EA}" dt="2023-06-07T12:26:30.385" v="0"/>
        <pc:sldMkLst>
          <pc:docMk/>
          <pc:sldMk cId="4088965806" sldId="2147375967"/>
        </pc:sldMkLst>
      </pc:sldChg>
    </pc:docChg>
  </pc:docChgLst>
  <pc:docChgLst>
    <pc:chgData name="Parya Pasha Zadeh Monajjemi" userId="177a615b-5aba-4f33-b0e7-07eb718ed94d" providerId="ADAL" clId="{9C6ADF2B-24E5-46ED-93CF-E9711B5AA499}"/>
    <pc:docChg chg="undo redo custSel delSld modSld">
      <pc:chgData name="Parya Pasha Zadeh Monajjemi" userId="177a615b-5aba-4f33-b0e7-07eb718ed94d" providerId="ADAL" clId="{9C6ADF2B-24E5-46ED-93CF-E9711B5AA499}" dt="2024-12-09T22:35:42.424" v="43" actId="47"/>
      <pc:docMkLst>
        <pc:docMk/>
      </pc:docMkLst>
      <pc:sldChg chg="del">
        <pc:chgData name="Parya Pasha Zadeh Monajjemi" userId="177a615b-5aba-4f33-b0e7-07eb718ed94d" providerId="ADAL" clId="{9C6ADF2B-24E5-46ED-93CF-E9711B5AA499}" dt="2024-12-09T22:35:42.424" v="43" actId="47"/>
        <pc:sldMkLst>
          <pc:docMk/>
          <pc:sldMk cId="2185941789" sldId="299"/>
        </pc:sldMkLst>
      </pc:sldChg>
      <pc:sldChg chg="del">
        <pc:chgData name="Parya Pasha Zadeh Monajjemi" userId="177a615b-5aba-4f33-b0e7-07eb718ed94d" providerId="ADAL" clId="{9C6ADF2B-24E5-46ED-93CF-E9711B5AA499}" dt="2024-12-09T22:32:15.413" v="1" actId="47"/>
        <pc:sldMkLst>
          <pc:docMk/>
          <pc:sldMk cId="503088917" sldId="2147375963"/>
        </pc:sldMkLst>
      </pc:sldChg>
      <pc:sldChg chg="del">
        <pc:chgData name="Parya Pasha Zadeh Monajjemi" userId="177a615b-5aba-4f33-b0e7-07eb718ed94d" providerId="ADAL" clId="{9C6ADF2B-24E5-46ED-93CF-E9711B5AA499}" dt="2024-12-09T22:32:11.342" v="0" actId="47"/>
        <pc:sldMkLst>
          <pc:docMk/>
          <pc:sldMk cId="1504096409" sldId="2147375965"/>
        </pc:sldMkLst>
      </pc:sldChg>
      <pc:sldChg chg="modSp mod">
        <pc:chgData name="Parya Pasha Zadeh Monajjemi" userId="177a615b-5aba-4f33-b0e7-07eb718ed94d" providerId="ADAL" clId="{9C6ADF2B-24E5-46ED-93CF-E9711B5AA499}" dt="2024-12-09T22:35:27.395" v="42" actId="1076"/>
        <pc:sldMkLst>
          <pc:docMk/>
          <pc:sldMk cId="269768177" sldId="2147375966"/>
        </pc:sldMkLst>
        <pc:spChg chg="mod">
          <ac:chgData name="Parya Pasha Zadeh Monajjemi" userId="177a615b-5aba-4f33-b0e7-07eb718ed94d" providerId="ADAL" clId="{9C6ADF2B-24E5-46ED-93CF-E9711B5AA499}" dt="2024-12-09T22:33:20.651" v="12" actId="20577"/>
          <ac:spMkLst>
            <pc:docMk/>
            <pc:sldMk cId="269768177" sldId="2147375966"/>
            <ac:spMk id="2" creationId="{6F8F6387-2CDE-0056-0CE7-1BBE0C147818}"/>
          </ac:spMkLst>
        </pc:spChg>
        <pc:spChg chg="mod">
          <ac:chgData name="Parya Pasha Zadeh Monajjemi" userId="177a615b-5aba-4f33-b0e7-07eb718ed94d" providerId="ADAL" clId="{9C6ADF2B-24E5-46ED-93CF-E9711B5AA499}" dt="2024-12-09T22:35:27.395" v="42" actId="1076"/>
          <ac:spMkLst>
            <pc:docMk/>
            <pc:sldMk cId="269768177" sldId="2147375966"/>
            <ac:spMk id="3" creationId="{56B82BF8-8FAC-FAE2-A374-8FC7D8426FF4}"/>
          </ac:spMkLst>
        </pc:spChg>
      </pc:sldChg>
      <pc:sldChg chg="modNotesTx">
        <pc:chgData name="Parya Pasha Zadeh Monajjemi" userId="177a615b-5aba-4f33-b0e7-07eb718ed94d" providerId="ADAL" clId="{9C6ADF2B-24E5-46ED-93CF-E9711B5AA499}" dt="2024-12-09T22:32:20.420" v="2" actId="20577"/>
        <pc:sldMkLst>
          <pc:docMk/>
          <pc:sldMk cId="4088965806" sldId="2147375967"/>
        </pc:sldMkLst>
      </pc:sldChg>
    </pc:docChg>
  </pc:docChgLst>
  <pc:docChgLst>
    <pc:chgData name="Roberto Cossu" userId="S::roberto.cossu@esa.int::3a1add52-9418-4906-8fe0-c66f65d499e1" providerId="AD" clId="Web-{F58E72C7-402B-C9F0-216E-4FD1E4FBBF1A}"/>
    <pc:docChg chg="modSld">
      <pc:chgData name="Roberto Cossu" userId="S::roberto.cossu@esa.int::3a1add52-9418-4906-8fe0-c66f65d499e1" providerId="AD" clId="Web-{F58E72C7-402B-C9F0-216E-4FD1E4FBBF1A}" dt="2023-06-07T12:27:50.829" v="90" actId="20577"/>
      <pc:docMkLst>
        <pc:docMk/>
      </pc:docMkLst>
      <pc:sldChg chg="modSp">
        <pc:chgData name="Roberto Cossu" userId="S::roberto.cossu@esa.int::3a1add52-9418-4906-8fe0-c66f65d499e1" providerId="AD" clId="Web-{F58E72C7-402B-C9F0-216E-4FD1E4FBBF1A}" dt="2023-06-07T12:27:50.829" v="90" actId="20577"/>
        <pc:sldMkLst>
          <pc:docMk/>
          <pc:sldMk cId="2185941789" sldId="299"/>
        </pc:sldMkLst>
        <pc:spChg chg="mod">
          <ac:chgData name="Roberto Cossu" userId="S::roberto.cossu@esa.int::3a1add52-9418-4906-8fe0-c66f65d499e1" providerId="AD" clId="Web-{F58E72C7-402B-C9F0-216E-4FD1E4FBBF1A}" dt="2023-06-07T12:27:50.829" v="90" actId="20577"/>
          <ac:spMkLst>
            <pc:docMk/>
            <pc:sldMk cId="2185941789" sldId="299"/>
            <ac:spMk id="14" creationId="{3D59E8FF-6BA8-6B13-F5DC-B9E9A4B45D87}"/>
          </ac:spMkLst>
        </pc:spChg>
      </pc:sldChg>
      <pc:sldChg chg="modSp">
        <pc:chgData name="Roberto Cossu" userId="S::roberto.cossu@esa.int::3a1add52-9418-4906-8fe0-c66f65d499e1" providerId="AD" clId="Web-{F58E72C7-402B-C9F0-216E-4FD1E4FBBF1A}" dt="2023-06-07T12:23:58.603" v="13"/>
        <pc:sldMkLst>
          <pc:docMk/>
          <pc:sldMk cId="269768177" sldId="2147375966"/>
        </pc:sldMkLst>
        <pc:cxnChg chg="ord">
          <ac:chgData name="Roberto Cossu" userId="S::roberto.cossu@esa.int::3a1add52-9418-4906-8fe0-c66f65d499e1" providerId="AD" clId="Web-{F58E72C7-402B-C9F0-216E-4FD1E4FBBF1A}" dt="2023-06-07T12:23:58.244" v="0"/>
          <ac:cxnSpMkLst>
            <pc:docMk/>
            <pc:sldMk cId="269768177" sldId="2147375966"/>
            <ac:cxnSpMk id="4" creationId="{A070CD0F-515C-EA44-93E9-D51A0C553C09}"/>
          </ac:cxnSpMkLst>
        </pc:cxnChg>
        <pc:cxnChg chg="ord">
          <ac:chgData name="Roberto Cossu" userId="S::roberto.cossu@esa.int::3a1add52-9418-4906-8fe0-c66f65d499e1" providerId="AD" clId="Web-{F58E72C7-402B-C9F0-216E-4FD1E4FBBF1A}" dt="2023-06-07T12:23:58.603" v="13"/>
          <ac:cxnSpMkLst>
            <pc:docMk/>
            <pc:sldMk cId="269768177" sldId="2147375966"/>
            <ac:cxnSpMk id="7" creationId="{8624DC9A-8BC9-8B01-317E-61535761A02B}"/>
          </ac:cxnSpMkLst>
        </pc:cxnChg>
      </pc:sldChg>
    </pc:docChg>
  </pc:docChgLst>
  <pc:docChgLst>
    <pc:chgData name="Roberto Cossu" userId="3a1add52-9418-4906-8fe0-c66f65d499e1" providerId="ADAL" clId="{9A792FC3-32D5-46FE-B61E-D54BBE910C78}"/>
    <pc:docChg chg="addSld modSld sldOrd">
      <pc:chgData name="Roberto Cossu" userId="3a1add52-9418-4906-8fe0-c66f65d499e1" providerId="ADAL" clId="{9A792FC3-32D5-46FE-B61E-D54BBE910C78}" dt="2023-05-26T19:47:09.645" v="506" actId="1076"/>
      <pc:docMkLst>
        <pc:docMk/>
      </pc:docMkLst>
      <pc:sldChg chg="modSp mod modShow">
        <pc:chgData name="Roberto Cossu" userId="3a1add52-9418-4906-8fe0-c66f65d499e1" providerId="ADAL" clId="{9A792FC3-32D5-46FE-B61E-D54BBE910C78}" dt="2023-05-26T19:46:09.601" v="496" actId="729"/>
        <pc:sldMkLst>
          <pc:docMk/>
          <pc:sldMk cId="2185941789" sldId="299"/>
        </pc:sldMkLst>
        <pc:spChg chg="mod">
          <ac:chgData name="Roberto Cossu" userId="3a1add52-9418-4906-8fe0-c66f65d499e1" providerId="ADAL" clId="{9A792FC3-32D5-46FE-B61E-D54BBE910C78}" dt="2023-05-26T19:46:02.341" v="495" actId="20577"/>
          <ac:spMkLst>
            <pc:docMk/>
            <pc:sldMk cId="2185941789" sldId="299"/>
            <ac:spMk id="14" creationId="{3D59E8FF-6BA8-6B13-F5DC-B9E9A4B45D87}"/>
          </ac:spMkLst>
        </pc:spChg>
      </pc:sldChg>
      <pc:sldChg chg="add mod ord modShow">
        <pc:chgData name="Roberto Cossu" userId="3a1add52-9418-4906-8fe0-c66f65d499e1" providerId="ADAL" clId="{9A792FC3-32D5-46FE-B61E-D54BBE910C78}" dt="2023-05-26T19:46:19.559" v="497" actId="729"/>
        <pc:sldMkLst>
          <pc:docMk/>
          <pc:sldMk cId="503088917" sldId="2147375963"/>
        </pc:sldMkLst>
      </pc:sldChg>
      <pc:sldChg chg="addSp modSp mod modShow">
        <pc:chgData name="Roberto Cossu" userId="3a1add52-9418-4906-8fe0-c66f65d499e1" providerId="ADAL" clId="{9A792FC3-32D5-46FE-B61E-D54BBE910C78}" dt="2023-05-26T19:47:09.645" v="506" actId="1076"/>
        <pc:sldMkLst>
          <pc:docMk/>
          <pc:sldMk cId="1504096409" sldId="2147375965"/>
        </pc:sldMkLst>
        <pc:spChg chg="mod">
          <ac:chgData name="Roberto Cossu" userId="3a1add52-9418-4906-8fe0-c66f65d499e1" providerId="ADAL" clId="{9A792FC3-32D5-46FE-B61E-D54BBE910C78}" dt="2023-05-26T19:40:50.467" v="200"/>
          <ac:spMkLst>
            <pc:docMk/>
            <pc:sldMk cId="1504096409" sldId="2147375965"/>
            <ac:spMk id="2" creationId="{4916A9DD-0B5D-47A8-74F1-D84BD01271B3}"/>
          </ac:spMkLst>
        </pc:spChg>
        <pc:spChg chg="mod">
          <ac:chgData name="Roberto Cossu" userId="3a1add52-9418-4906-8fe0-c66f65d499e1" providerId="ADAL" clId="{9A792FC3-32D5-46FE-B61E-D54BBE910C78}" dt="2023-05-26T19:42:41.939" v="231" actId="20577"/>
          <ac:spMkLst>
            <pc:docMk/>
            <pc:sldMk cId="1504096409" sldId="2147375965"/>
            <ac:spMk id="7" creationId="{28637519-B144-CBBF-467F-815F531B3B1D}"/>
          </ac:spMkLst>
        </pc:spChg>
        <pc:spChg chg="mod">
          <ac:chgData name="Roberto Cossu" userId="3a1add52-9418-4906-8fe0-c66f65d499e1" providerId="ADAL" clId="{9A792FC3-32D5-46FE-B61E-D54BBE910C78}" dt="2023-05-26T19:47:09.645" v="506" actId="1076"/>
          <ac:spMkLst>
            <pc:docMk/>
            <pc:sldMk cId="1504096409" sldId="2147375965"/>
            <ac:spMk id="14" creationId="{F769BA48-9912-CD29-0E85-71B1B5727CCB}"/>
          </ac:spMkLst>
        </pc:spChg>
        <pc:spChg chg="add mod">
          <ac:chgData name="Roberto Cossu" userId="3a1add52-9418-4906-8fe0-c66f65d499e1" providerId="ADAL" clId="{9A792FC3-32D5-46FE-B61E-D54BBE910C78}" dt="2023-05-26T19:41:04.724" v="202" actId="1076"/>
          <ac:spMkLst>
            <pc:docMk/>
            <pc:sldMk cId="1504096409" sldId="2147375965"/>
            <ac:spMk id="15" creationId="{EB895EA4-A89B-F582-171F-3AFF13B6D991}"/>
          </ac:spMkLst>
        </pc:spChg>
        <pc:spChg chg="add mod">
          <ac:chgData name="Roberto Cossu" userId="3a1add52-9418-4906-8fe0-c66f65d499e1" providerId="ADAL" clId="{9A792FC3-32D5-46FE-B61E-D54BBE910C78}" dt="2023-05-26T19:46:50.397" v="501" actId="693"/>
          <ac:spMkLst>
            <pc:docMk/>
            <pc:sldMk cId="1504096409" sldId="2147375965"/>
            <ac:spMk id="17" creationId="{C22F0C0B-365A-EC44-FC29-25A31E4F05F7}"/>
          </ac:spMkLst>
        </pc:spChg>
        <pc:spChg chg="add mod">
          <ac:chgData name="Roberto Cossu" userId="3a1add52-9418-4906-8fe0-c66f65d499e1" providerId="ADAL" clId="{9A792FC3-32D5-46FE-B61E-D54BBE910C78}" dt="2023-05-26T19:47:06.832" v="505" actId="1076"/>
          <ac:spMkLst>
            <pc:docMk/>
            <pc:sldMk cId="1504096409" sldId="2147375965"/>
            <ac:spMk id="18" creationId="{D03A7BB2-E4FC-DAAD-86CC-F96EC51F8A0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8FE6A-4132-45A5-8C9D-8AF9502786AC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AC697-927E-4FF4-B83F-F9BF3BE3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22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C1B1E2-4475-074F-89EB-5387F18A9490}" type="slidenum">
              <a:rPr kumimoji="0" lang="en-US" altLang="x-none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charset="-128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x-none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59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4A518A-C255-F54E-A0F7-C8ED13F38809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charset="-128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96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- Fix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testo, natura, arcobaleno, cielo notturno&#10;&#10;Descrizione generata automaticamente">
            <a:extLst>
              <a:ext uri="{FF2B5EF4-FFF2-40B4-BE49-F238E27FC236}">
                <a16:creationId xmlns:a16="http://schemas.microsoft.com/office/drawing/2014/main" id="{18FF909C-7F36-C47F-E8FE-0C0652320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sp>
        <p:nvSpPr>
          <p:cNvPr id="69" name="Segnaposto testo 11">
            <a:extLst>
              <a:ext uri="{FF2B5EF4-FFF2-40B4-BE49-F238E27FC236}">
                <a16:creationId xmlns:a16="http://schemas.microsoft.com/office/drawing/2014/main" id="{FF3D5380-4872-5A4D-9AD8-141BA8195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7464" y="4285325"/>
            <a:ext cx="7931149" cy="525463"/>
          </a:xfrm>
        </p:spPr>
        <p:txBody>
          <a:bodyPr/>
          <a:lstStyle>
            <a:lvl1pPr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 err="1"/>
              <a:t>Subtitle</a:t>
            </a:r>
            <a:r>
              <a:rPr lang="it-IT"/>
              <a:t> </a:t>
            </a:r>
            <a:r>
              <a:rPr lang="it-IT" err="1"/>
              <a:t>goes</a:t>
            </a:r>
            <a:r>
              <a:rPr lang="it-IT"/>
              <a:t> </a:t>
            </a:r>
            <a:r>
              <a:rPr lang="it-IT" err="1"/>
              <a:t>here</a:t>
            </a:r>
            <a:endParaRPr lang="en-GB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320F84B-4B76-AF4D-AEE6-502D79D738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7464" y="1695450"/>
            <a:ext cx="5792788" cy="2517775"/>
          </a:xfrm>
        </p:spPr>
        <p:txBody>
          <a:bodyPr anchor="ctr"/>
          <a:lstStyle>
            <a:lvl1pPr marL="0" algn="l">
              <a:defRPr sz="400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/>
              <a:t>PRESENTATION</a:t>
            </a:r>
            <a:br>
              <a:rPr lang="it-IT"/>
            </a:br>
            <a:r>
              <a:rPr lang="it-IT"/>
              <a:t>TITLE GOES HERE</a:t>
            </a:r>
            <a:endParaRPr lang="en-GB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15565682-4925-81EB-47AC-02DE381FF3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48D7A91F-C2F7-416F-67C6-2D4D12FB7D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8F947CFB-9190-A843-B7F9-5DC776CBF9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52742" y="5643367"/>
            <a:ext cx="2893412" cy="928688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</a:t>
            </a:r>
            <a:r>
              <a:rPr lang="it-IT" err="1"/>
              <a:t>Name</a:t>
            </a:r>
            <a:r>
              <a:rPr lang="it-IT"/>
              <a:t> and </a:t>
            </a:r>
            <a:r>
              <a:rPr lang="it-IT" err="1"/>
              <a:t>Surname</a:t>
            </a:r>
            <a:r>
              <a:rPr lang="it-IT"/>
              <a:t> </a:t>
            </a:r>
            <a:r>
              <a:rPr lang="it-IT" err="1"/>
              <a:t>here</a:t>
            </a:r>
            <a:r>
              <a:rPr lang="it-IT"/>
              <a:t>     </a:t>
            </a:r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Position </a:t>
            </a:r>
            <a:r>
              <a:rPr lang="it-IT" err="1"/>
              <a:t>here</a:t>
            </a:r>
            <a:r>
              <a:rPr lang="it-IT"/>
              <a:t>        </a:t>
            </a:r>
            <a:r>
              <a:rPr lang="it-IT" err="1"/>
              <a:t>Insert</a:t>
            </a:r>
            <a:r>
              <a:rPr lang="it-IT"/>
              <a:t> Date and time </a:t>
            </a:r>
            <a:r>
              <a:rPr lang="it-IT" err="1"/>
              <a:t>here</a:t>
            </a:r>
            <a:endParaRPr lang="en-GB"/>
          </a:p>
        </p:txBody>
      </p:sp>
      <p:pic>
        <p:nvPicPr>
          <p:cNvPr id="17" name="Picture 13">
            <a:extLst>
              <a:ext uri="{FF2B5EF4-FFF2-40B4-BE49-F238E27FC236}">
                <a16:creationId xmlns:a16="http://schemas.microsoft.com/office/drawing/2014/main" id="{D270E7AE-7323-A232-DC17-04E19D419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21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4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img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natura, cielo notturno&#10;&#10;Descrizione generata automaticamente">
            <a:extLst>
              <a:ext uri="{FF2B5EF4-FFF2-40B4-BE49-F238E27FC236}">
                <a16:creationId xmlns:a16="http://schemas.microsoft.com/office/drawing/2014/main" id="{0EE9F259-D36D-3C0E-9560-49AE550329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62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7CE1A83-E145-A7F2-F98E-60EDE4CD02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" b="85307"/>
          <a:stretch/>
        </p:blipFill>
        <p:spPr>
          <a:xfrm>
            <a:off x="0" y="0"/>
            <a:ext cx="12192000" cy="100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318AC26A-5585-13B2-F261-AA6608524366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576000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43463C7-4AD1-9D9F-D38D-77A42421C684}"/>
              </a:ext>
            </a:extLst>
          </p:cNvPr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6219646" y="1097914"/>
            <a:ext cx="576052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8365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001" y="882193"/>
            <a:ext cx="11732718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0831" y="6422971"/>
            <a:ext cx="11703996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7667" y="882193"/>
            <a:ext cx="11736308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22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- Fix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testo, natura, arcobaleno, cielo notturno&#10;&#10;Descrizione generata automaticamente">
            <a:extLst>
              <a:ext uri="{FF2B5EF4-FFF2-40B4-BE49-F238E27FC236}">
                <a16:creationId xmlns:a16="http://schemas.microsoft.com/office/drawing/2014/main" id="{18FF909C-7F36-C47F-E8FE-0C0652320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sp>
        <p:nvSpPr>
          <p:cNvPr id="69" name="Segnaposto testo 11">
            <a:extLst>
              <a:ext uri="{FF2B5EF4-FFF2-40B4-BE49-F238E27FC236}">
                <a16:creationId xmlns:a16="http://schemas.microsoft.com/office/drawing/2014/main" id="{FF3D5380-4872-5A4D-9AD8-141BA8195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7464" y="4285325"/>
            <a:ext cx="7931149" cy="525463"/>
          </a:xfrm>
        </p:spPr>
        <p:txBody>
          <a:bodyPr/>
          <a:lstStyle>
            <a:lvl1pPr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 err="1"/>
              <a:t>Subtitle</a:t>
            </a:r>
            <a:r>
              <a:rPr lang="it-IT"/>
              <a:t> </a:t>
            </a:r>
            <a:r>
              <a:rPr lang="it-IT" err="1"/>
              <a:t>goes</a:t>
            </a:r>
            <a:r>
              <a:rPr lang="it-IT"/>
              <a:t> </a:t>
            </a:r>
            <a:r>
              <a:rPr lang="it-IT" err="1"/>
              <a:t>here</a:t>
            </a:r>
            <a:endParaRPr lang="en-GB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320F84B-4B76-AF4D-AEE6-502D79D738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7464" y="1695450"/>
            <a:ext cx="5792788" cy="2517775"/>
          </a:xfrm>
        </p:spPr>
        <p:txBody>
          <a:bodyPr anchor="ctr"/>
          <a:lstStyle>
            <a:lvl1pPr marL="0" algn="l">
              <a:defRPr sz="400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/>
              <a:t>PRESENTATION</a:t>
            </a:r>
            <a:br>
              <a:rPr lang="it-IT"/>
            </a:br>
            <a:r>
              <a:rPr lang="it-IT"/>
              <a:t>TITLE GOES HERE</a:t>
            </a:r>
            <a:endParaRPr lang="en-GB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15565682-4925-81EB-47AC-02DE381FF3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48D7A91F-C2F7-416F-67C6-2D4D12FB7D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8F947CFB-9190-A843-B7F9-5DC776CBF9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52742" y="5643367"/>
            <a:ext cx="2893412" cy="928688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</a:t>
            </a:r>
            <a:r>
              <a:rPr lang="it-IT" err="1"/>
              <a:t>Name</a:t>
            </a:r>
            <a:r>
              <a:rPr lang="it-IT"/>
              <a:t> and </a:t>
            </a:r>
            <a:r>
              <a:rPr lang="it-IT" err="1"/>
              <a:t>Surname</a:t>
            </a:r>
            <a:r>
              <a:rPr lang="it-IT"/>
              <a:t> </a:t>
            </a:r>
            <a:r>
              <a:rPr lang="it-IT" err="1"/>
              <a:t>here</a:t>
            </a:r>
            <a:r>
              <a:rPr lang="it-IT"/>
              <a:t>     </a:t>
            </a:r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Position </a:t>
            </a:r>
            <a:r>
              <a:rPr lang="it-IT" err="1"/>
              <a:t>here</a:t>
            </a:r>
            <a:r>
              <a:rPr lang="it-IT"/>
              <a:t>        </a:t>
            </a:r>
            <a:r>
              <a:rPr lang="it-IT" err="1"/>
              <a:t>Insert</a:t>
            </a:r>
            <a:r>
              <a:rPr lang="it-IT"/>
              <a:t> Date and time </a:t>
            </a:r>
            <a:r>
              <a:rPr lang="it-IT" err="1"/>
              <a:t>here</a:t>
            </a:r>
            <a:endParaRPr lang="en-GB"/>
          </a:p>
        </p:txBody>
      </p:sp>
      <p:pic>
        <p:nvPicPr>
          <p:cNvPr id="17" name="Picture 13">
            <a:extLst>
              <a:ext uri="{FF2B5EF4-FFF2-40B4-BE49-F238E27FC236}">
                <a16:creationId xmlns:a16="http://schemas.microsoft.com/office/drawing/2014/main" id="{D270E7AE-7323-A232-DC17-04E19D419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87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natura, cielo notturno&#10;&#10;Descrizione generata automaticamente">
            <a:extLst>
              <a:ext uri="{FF2B5EF4-FFF2-40B4-BE49-F238E27FC236}">
                <a16:creationId xmlns:a16="http://schemas.microsoft.com/office/drawing/2014/main" id="{DEFDF0C6-E10F-3224-2B7A-F912D778C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sp>
        <p:nvSpPr>
          <p:cNvPr id="69" name="Segnaposto testo 11">
            <a:extLst>
              <a:ext uri="{FF2B5EF4-FFF2-40B4-BE49-F238E27FC236}">
                <a16:creationId xmlns:a16="http://schemas.microsoft.com/office/drawing/2014/main" id="{FF3D5380-4872-5A4D-9AD8-141BA8195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7464" y="4285325"/>
            <a:ext cx="7931149" cy="525463"/>
          </a:xfrm>
        </p:spPr>
        <p:txBody>
          <a:bodyPr/>
          <a:lstStyle>
            <a:lvl1pPr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 err="1"/>
              <a:t>Subtitle</a:t>
            </a:r>
            <a:r>
              <a:rPr lang="it-IT"/>
              <a:t> </a:t>
            </a:r>
            <a:r>
              <a:rPr lang="it-IT" err="1"/>
              <a:t>goes</a:t>
            </a:r>
            <a:r>
              <a:rPr lang="it-IT"/>
              <a:t> </a:t>
            </a:r>
            <a:r>
              <a:rPr lang="it-IT" err="1"/>
              <a:t>here</a:t>
            </a:r>
            <a:endParaRPr lang="en-GB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320F84B-4B76-AF4D-AEE6-502D79D738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7464" y="1695450"/>
            <a:ext cx="5792788" cy="2517775"/>
          </a:xfrm>
        </p:spPr>
        <p:txBody>
          <a:bodyPr anchor="ctr"/>
          <a:lstStyle>
            <a:lvl1pPr marL="0" algn="l">
              <a:defRPr sz="400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/>
              <a:t>PRESENTATION</a:t>
            </a:r>
            <a:br>
              <a:rPr lang="it-IT"/>
            </a:br>
            <a:r>
              <a:rPr lang="it-IT"/>
              <a:t>TITLE GOES HERE</a:t>
            </a:r>
            <a:endParaRPr lang="en-GB"/>
          </a:p>
        </p:txBody>
      </p: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8F947CFB-9190-A843-B7F9-5DC776CBF9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52742" y="5643367"/>
            <a:ext cx="2893412" cy="928688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</a:t>
            </a:r>
            <a:r>
              <a:rPr lang="it-IT" err="1"/>
              <a:t>Name</a:t>
            </a:r>
            <a:r>
              <a:rPr lang="it-IT"/>
              <a:t> and </a:t>
            </a:r>
            <a:r>
              <a:rPr lang="it-IT" err="1"/>
              <a:t>Surname</a:t>
            </a:r>
            <a:r>
              <a:rPr lang="it-IT"/>
              <a:t> </a:t>
            </a:r>
            <a:r>
              <a:rPr lang="it-IT" err="1"/>
              <a:t>here</a:t>
            </a:r>
            <a:r>
              <a:rPr lang="it-IT"/>
              <a:t>     </a:t>
            </a:r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Position </a:t>
            </a:r>
            <a:r>
              <a:rPr lang="it-IT" err="1"/>
              <a:t>here</a:t>
            </a:r>
            <a:r>
              <a:rPr lang="it-IT"/>
              <a:t>        </a:t>
            </a:r>
            <a:r>
              <a:rPr lang="it-IT" err="1"/>
              <a:t>Insert</a:t>
            </a:r>
            <a:r>
              <a:rPr lang="it-IT"/>
              <a:t> Date and time </a:t>
            </a:r>
            <a:r>
              <a:rPr lang="it-IT" err="1"/>
              <a:t>here</a:t>
            </a:r>
            <a:endParaRPr lang="en-GB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6AF9827E-744D-3884-0F89-059D6880A7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EACA86C3-3D8B-1842-BC48-C80044368B8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1429381D-C1BB-CE64-C990-DBC6B34874A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636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2218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208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half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9F6FD31F-273A-6AA4-0C66-06E177896D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5CFAAB90-8CEE-9141-B941-F5B5F1A6CC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3115863E-0FCE-753C-E3AA-B4DB98F66EB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5467CC74-8247-BF5B-7811-3DB553752EA8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127D406D-743E-3520-B477-DC525CA2B02D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B366BB62-5568-54EE-AAB6-090F6C3044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533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natura, cielo notturno&#10;&#10;Descrizione generata automaticamente">
            <a:extLst>
              <a:ext uri="{FF2B5EF4-FFF2-40B4-BE49-F238E27FC236}">
                <a16:creationId xmlns:a16="http://schemas.microsoft.com/office/drawing/2014/main" id="{80AE3A44-E284-0650-FD2D-6BA74B362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858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30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natura, cielo notturno&#10;&#10;Descrizione generata automaticamente">
            <a:extLst>
              <a:ext uri="{FF2B5EF4-FFF2-40B4-BE49-F238E27FC236}">
                <a16:creationId xmlns:a16="http://schemas.microsoft.com/office/drawing/2014/main" id="{DEFDF0C6-E10F-3224-2B7A-F912D778C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sp>
        <p:nvSpPr>
          <p:cNvPr id="69" name="Segnaposto testo 11">
            <a:extLst>
              <a:ext uri="{FF2B5EF4-FFF2-40B4-BE49-F238E27FC236}">
                <a16:creationId xmlns:a16="http://schemas.microsoft.com/office/drawing/2014/main" id="{FF3D5380-4872-5A4D-9AD8-141BA8195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7464" y="4285325"/>
            <a:ext cx="7931149" cy="525463"/>
          </a:xfrm>
        </p:spPr>
        <p:txBody>
          <a:bodyPr/>
          <a:lstStyle>
            <a:lvl1pPr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 err="1"/>
              <a:t>Subtitle</a:t>
            </a:r>
            <a:r>
              <a:rPr lang="it-IT"/>
              <a:t> </a:t>
            </a:r>
            <a:r>
              <a:rPr lang="it-IT" err="1"/>
              <a:t>goes</a:t>
            </a:r>
            <a:r>
              <a:rPr lang="it-IT"/>
              <a:t> </a:t>
            </a:r>
            <a:r>
              <a:rPr lang="it-IT" err="1"/>
              <a:t>here</a:t>
            </a:r>
            <a:endParaRPr lang="en-GB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320F84B-4B76-AF4D-AEE6-502D79D738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7464" y="1695450"/>
            <a:ext cx="5792788" cy="2517775"/>
          </a:xfrm>
        </p:spPr>
        <p:txBody>
          <a:bodyPr anchor="ctr"/>
          <a:lstStyle>
            <a:lvl1pPr marL="0" algn="l">
              <a:defRPr sz="400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/>
              <a:t>PRESENTATION</a:t>
            </a:r>
            <a:br>
              <a:rPr lang="it-IT"/>
            </a:br>
            <a:r>
              <a:rPr lang="it-IT"/>
              <a:t>TITLE GOES HERE</a:t>
            </a:r>
            <a:endParaRPr lang="en-GB"/>
          </a:p>
        </p:txBody>
      </p: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8F947CFB-9190-A843-B7F9-5DC776CBF9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52742" y="5643367"/>
            <a:ext cx="2893412" cy="928688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</a:t>
            </a:r>
            <a:r>
              <a:rPr lang="it-IT" err="1"/>
              <a:t>Name</a:t>
            </a:r>
            <a:r>
              <a:rPr lang="it-IT"/>
              <a:t> and </a:t>
            </a:r>
            <a:r>
              <a:rPr lang="it-IT" err="1"/>
              <a:t>Surname</a:t>
            </a:r>
            <a:r>
              <a:rPr lang="it-IT"/>
              <a:t> </a:t>
            </a:r>
            <a:r>
              <a:rPr lang="it-IT" err="1"/>
              <a:t>here</a:t>
            </a:r>
            <a:r>
              <a:rPr lang="it-IT"/>
              <a:t>     </a:t>
            </a:r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Position </a:t>
            </a:r>
            <a:r>
              <a:rPr lang="it-IT" err="1"/>
              <a:t>here</a:t>
            </a:r>
            <a:r>
              <a:rPr lang="it-IT"/>
              <a:t>        </a:t>
            </a:r>
            <a:r>
              <a:rPr lang="it-IT" err="1"/>
              <a:t>Insert</a:t>
            </a:r>
            <a:r>
              <a:rPr lang="it-IT"/>
              <a:t> Date and time </a:t>
            </a:r>
            <a:r>
              <a:rPr lang="it-IT" err="1"/>
              <a:t>here</a:t>
            </a:r>
            <a:endParaRPr lang="en-GB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6AF9827E-744D-3884-0F89-059D6880A7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EACA86C3-3D8B-1842-BC48-C80044368B8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1429381D-C1BB-CE64-C990-DBC6B34874A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514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15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715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7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5369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58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half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9F6FD31F-273A-6AA4-0C66-06E177896D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5CFAAB90-8CEE-9141-B941-F5B5F1A6CC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3115863E-0FCE-753C-E3AA-B4DB98F66EB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5467CC74-8247-BF5B-7811-3DB553752EA8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127D406D-743E-3520-B477-DC525CA2B02D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B366BB62-5568-54EE-AAB6-090F6C3044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07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natura, cielo notturno&#10;&#10;Descrizione generata automaticamente">
            <a:extLst>
              <a:ext uri="{FF2B5EF4-FFF2-40B4-BE49-F238E27FC236}">
                <a16:creationId xmlns:a16="http://schemas.microsoft.com/office/drawing/2014/main" id="{80AE3A44-E284-0650-FD2D-6BA74B362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1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5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12" y="3029627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72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150B13E-1069-2682-6086-84E3FCACE7C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GB" altLang="en-US"/>
          </a:p>
        </p:txBody>
      </p:sp>
      <p:sp>
        <p:nvSpPr>
          <p:cNvPr id="121" name="Text Box 38">
            <a:extLst>
              <a:ext uri="{FF2B5EF4-FFF2-40B4-BE49-F238E27FC236}">
                <a16:creationId xmlns:a16="http://schemas.microsoft.com/office/drawing/2014/main" id="{3C549275-6783-7945-A889-48A7AC6D14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66" name="Title Placeholder 2">
            <a:extLst>
              <a:ext uri="{FF2B5EF4-FFF2-40B4-BE49-F238E27FC236}">
                <a16:creationId xmlns:a16="http://schemas.microsoft.com/office/drawing/2014/main" id="{8AE608B3-9E11-BF49-BEEA-5EA8E0ACB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8" name="TextBox 115">
            <a:extLst>
              <a:ext uri="{FF2B5EF4-FFF2-40B4-BE49-F238E27FC236}">
                <a16:creationId xmlns:a16="http://schemas.microsoft.com/office/drawing/2014/main" id="{F9E1C1DD-8FAB-3C44-829D-CCC49D93F7D1}"/>
              </a:ext>
            </a:extLst>
          </p:cNvPr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2" name="Picture 37">
            <a:extLst>
              <a:ext uri="{FF2B5EF4-FFF2-40B4-BE49-F238E27FC236}">
                <a16:creationId xmlns:a16="http://schemas.microsoft.com/office/drawing/2014/main" id="{7553FF9B-0168-67DE-175B-079CA1A8C9F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7" name="Straight Connector 38">
            <a:extLst>
              <a:ext uri="{FF2B5EF4-FFF2-40B4-BE49-F238E27FC236}">
                <a16:creationId xmlns:a16="http://schemas.microsoft.com/office/drawing/2014/main" id="{095A1AC3-1742-ED96-E887-23559BE52BCB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3">
            <a:extLst>
              <a:ext uri="{FF2B5EF4-FFF2-40B4-BE49-F238E27FC236}">
                <a16:creationId xmlns:a16="http://schemas.microsoft.com/office/drawing/2014/main" id="{1F11A3A9-40C5-1403-DEEC-266DF3E36EB7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5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0">
          <a:solidFill>
            <a:schemeClr val="bg1"/>
          </a:solidFill>
          <a:latin typeface="NotesEsa" panose="02000506030000020004" pitchFamily="2" charset="77"/>
          <a:ea typeface="MS PGothic" pitchFamily="34" charset="-128"/>
          <a:cs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150B13E-1069-2682-6086-84E3FCACE7C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262" y="1097914"/>
            <a:ext cx="1176366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GB" altLang="en-US"/>
          </a:p>
        </p:txBody>
      </p:sp>
      <p:sp>
        <p:nvSpPr>
          <p:cNvPr id="121" name="Text Box 38">
            <a:extLst>
              <a:ext uri="{FF2B5EF4-FFF2-40B4-BE49-F238E27FC236}">
                <a16:creationId xmlns:a16="http://schemas.microsoft.com/office/drawing/2014/main" id="{3C549275-6783-7945-A889-48A7AC6D14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156451"/>
            <a:ext cx="2093892" cy="1314000"/>
          </a:xfrm>
          <a:prstGeom prst="rect">
            <a:avLst/>
          </a:prstGeom>
        </p:spPr>
      </p:pic>
      <p:sp>
        <p:nvSpPr>
          <p:cNvPr id="66" name="Title Placeholder 2">
            <a:extLst>
              <a:ext uri="{FF2B5EF4-FFF2-40B4-BE49-F238E27FC236}">
                <a16:creationId xmlns:a16="http://schemas.microsoft.com/office/drawing/2014/main" id="{8AE608B3-9E11-BF49-BEEA-5EA8E0ACB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25" y="236216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8" name="TextBox 115">
            <a:extLst>
              <a:ext uri="{FF2B5EF4-FFF2-40B4-BE49-F238E27FC236}">
                <a16:creationId xmlns:a16="http://schemas.microsoft.com/office/drawing/2014/main" id="{F9E1C1DD-8FAB-3C44-829D-CCC49D93F7D1}"/>
              </a:ext>
            </a:extLst>
          </p:cNvPr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2" name="Picture 37">
            <a:extLst>
              <a:ext uri="{FF2B5EF4-FFF2-40B4-BE49-F238E27FC236}">
                <a16:creationId xmlns:a16="http://schemas.microsoft.com/office/drawing/2014/main" id="{7553FF9B-0168-67DE-175B-079CA1A8C9F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cxnSp>
        <p:nvCxnSpPr>
          <p:cNvPr id="7" name="Straight Connector 38">
            <a:extLst>
              <a:ext uri="{FF2B5EF4-FFF2-40B4-BE49-F238E27FC236}">
                <a16:creationId xmlns:a16="http://schemas.microsoft.com/office/drawing/2014/main" id="{095A1AC3-1742-ED96-E887-23559BE52BCB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3">
            <a:extLst>
              <a:ext uri="{FF2B5EF4-FFF2-40B4-BE49-F238E27FC236}">
                <a16:creationId xmlns:a16="http://schemas.microsoft.com/office/drawing/2014/main" id="{1F11A3A9-40C5-1403-DEEC-266DF3E36EB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6" y="6438900"/>
            <a:ext cx="1018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3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0">
          <a:solidFill>
            <a:schemeClr val="bg1"/>
          </a:solidFill>
          <a:latin typeface="NotesEsa" panose="02000506030000020004" pitchFamily="2" charset="77"/>
          <a:ea typeface="MS PGothic" pitchFamily="34" charset="-128"/>
          <a:cs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9">
            <a:extLst>
              <a:ext uri="{FF2B5EF4-FFF2-40B4-BE49-F238E27FC236}">
                <a16:creationId xmlns:a16="http://schemas.microsoft.com/office/drawing/2014/main" id="{A070CD0F-515C-EA44-93E9-D51A0C553C09}"/>
              </a:ext>
            </a:extLst>
          </p:cNvPr>
          <p:cNvCxnSpPr>
            <a:cxnSpLocks/>
          </p:cNvCxnSpPr>
          <p:nvPr/>
        </p:nvCxnSpPr>
        <p:spPr>
          <a:xfrm>
            <a:off x="7809326" y="5405221"/>
            <a:ext cx="0" cy="404261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4 18">
            <a:extLst>
              <a:ext uri="{FF2B5EF4-FFF2-40B4-BE49-F238E27FC236}">
                <a16:creationId xmlns:a16="http://schemas.microsoft.com/office/drawing/2014/main" id="{8624DC9A-8BC9-8B01-317E-61535761A02B}"/>
              </a:ext>
            </a:extLst>
          </p:cNvPr>
          <p:cNvCxnSpPr>
            <a:cxnSpLocks/>
          </p:cNvCxnSpPr>
          <p:nvPr/>
        </p:nvCxnSpPr>
        <p:spPr>
          <a:xfrm rot="10800000">
            <a:off x="6170728" y="3730961"/>
            <a:ext cx="1638599" cy="1869816"/>
          </a:xfrm>
          <a:prstGeom prst="bentConnector2">
            <a:avLst/>
          </a:prstGeom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egnaposto testo 2">
            <a:extLst>
              <a:ext uri="{FF2B5EF4-FFF2-40B4-BE49-F238E27FC236}">
                <a16:creationId xmlns:a16="http://schemas.microsoft.com/office/drawing/2014/main" id="{E8229843-F698-DC25-FB61-6FA0C9B94FD9}"/>
              </a:ext>
            </a:extLst>
          </p:cNvPr>
          <p:cNvSpPr txBox="1">
            <a:spLocks/>
          </p:cNvSpPr>
          <p:nvPr/>
        </p:nvSpPr>
        <p:spPr bwMode="auto">
          <a:xfrm>
            <a:off x="8514689" y="2753037"/>
            <a:ext cx="3275425" cy="5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GENERATING COMMERCIAL COMPETITIVE ADVANTAGE</a:t>
            </a:r>
          </a:p>
        </p:txBody>
      </p: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7E6FA4B7-64ED-3D49-AA06-3252B6D2BE0B}"/>
              </a:ext>
            </a:extLst>
          </p:cNvPr>
          <p:cNvSpPr txBox="1">
            <a:spLocks/>
          </p:cNvSpPr>
          <p:nvPr/>
        </p:nvSpPr>
        <p:spPr bwMode="auto">
          <a:xfrm>
            <a:off x="8514689" y="3910768"/>
            <a:ext cx="3275425" cy="5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FACILITATING INVESTMENT ACTIONS</a:t>
            </a:r>
          </a:p>
        </p:txBody>
      </p:sp>
      <p:sp>
        <p:nvSpPr>
          <p:cNvPr id="58" name="Segnaposto testo 2">
            <a:extLst>
              <a:ext uri="{FF2B5EF4-FFF2-40B4-BE49-F238E27FC236}">
                <a16:creationId xmlns:a16="http://schemas.microsoft.com/office/drawing/2014/main" id="{B1D1744A-30A8-161A-3031-EBD9E88DC26D}"/>
              </a:ext>
            </a:extLst>
          </p:cNvPr>
          <p:cNvSpPr txBox="1">
            <a:spLocks/>
          </p:cNvSpPr>
          <p:nvPr/>
        </p:nvSpPr>
        <p:spPr bwMode="auto">
          <a:xfrm>
            <a:off x="8514689" y="1731492"/>
            <a:ext cx="3275425" cy="5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ACCELERATE THE FUTURE OF SPACE VIA TRANSFORMATIVE INNOVATION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F8F6387-2CDE-0056-0CE7-1BBE0C147818}"/>
              </a:ext>
            </a:extLst>
          </p:cNvPr>
          <p:cNvSpPr txBox="1">
            <a:spLocks/>
          </p:cNvSpPr>
          <p:nvPr/>
        </p:nvSpPr>
        <p:spPr>
          <a:xfrm>
            <a:off x="216425" y="245944"/>
            <a:ext cx="10108850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 lnSpcReduction="100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r>
              <a:rPr kumimoji="0" lang="nl-NL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MS PGothic" pitchFamily="34" charset="-128"/>
                <a:cs typeface="Calibri" panose="020F0502020204030204" pitchFamily="34" charset="0"/>
              </a:rPr>
              <a:t>NL </a:t>
            </a:r>
            <a:r>
              <a:rPr kumimoji="0" lang="nl-NL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MS PGothic" pitchFamily="34" charset="-128"/>
                <a:cs typeface="Calibri" panose="020F0502020204030204" pitchFamily="34" charset="0"/>
              </a:rPr>
              <a:t>Phi-Lab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NotesEsa" panose="02000506030000020004" pitchFamily="2" charset="77"/>
              <a:ea typeface="MS PGothic" pitchFamily="34" charset="-128"/>
              <a:cs typeface="Calibri" panose="020F0502020204030204" pitchFamily="34" charset="0"/>
            </a:endParaRPr>
          </a:p>
        </p:txBody>
      </p:sp>
      <p:cxnSp>
        <p:nvCxnSpPr>
          <p:cNvPr id="46" name="Connettore 4 45">
            <a:extLst>
              <a:ext uri="{FF2B5EF4-FFF2-40B4-BE49-F238E27FC236}">
                <a16:creationId xmlns:a16="http://schemas.microsoft.com/office/drawing/2014/main" id="{F996A5E0-2A97-8906-F926-9703B7BA19A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575903" y="2013382"/>
            <a:ext cx="1938787" cy="1275154"/>
          </a:xfrm>
          <a:prstGeom prst="bentConnector3">
            <a:avLst>
              <a:gd name="adj1" fmla="val 50000"/>
            </a:avLst>
          </a:prstGeom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4 17">
            <a:extLst>
              <a:ext uri="{FF2B5EF4-FFF2-40B4-BE49-F238E27FC236}">
                <a16:creationId xmlns:a16="http://schemas.microsoft.com/office/drawing/2014/main" id="{7FE13131-10E4-D03E-CA74-4AD1CCF29519}"/>
              </a:ext>
            </a:extLst>
          </p:cNvPr>
          <p:cNvCxnSpPr>
            <a:cxnSpLocks/>
          </p:cNvCxnSpPr>
          <p:nvPr/>
        </p:nvCxnSpPr>
        <p:spPr>
          <a:xfrm rot="10800000" flipV="1">
            <a:off x="6575903" y="3034927"/>
            <a:ext cx="1938787" cy="1313924"/>
          </a:xfrm>
          <a:prstGeom prst="bentConnector3">
            <a:avLst>
              <a:gd name="adj1" fmla="val 50000"/>
            </a:avLst>
          </a:prstGeom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18">
            <a:extLst>
              <a:ext uri="{FF2B5EF4-FFF2-40B4-BE49-F238E27FC236}">
                <a16:creationId xmlns:a16="http://schemas.microsoft.com/office/drawing/2014/main" id="{7759FAA6-5FAA-06EF-3801-A122CE1E4CAA}"/>
              </a:ext>
            </a:extLst>
          </p:cNvPr>
          <p:cNvCxnSpPr>
            <a:cxnSpLocks/>
          </p:cNvCxnSpPr>
          <p:nvPr/>
        </p:nvCxnSpPr>
        <p:spPr>
          <a:xfrm rot="10800000">
            <a:off x="7575971" y="3702681"/>
            <a:ext cx="938723" cy="481774"/>
          </a:xfrm>
          <a:prstGeom prst="bentConnector3">
            <a:avLst>
              <a:gd name="adj1" fmla="val 50000"/>
            </a:avLst>
          </a:prstGeom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e 7">
            <a:extLst>
              <a:ext uri="{FF2B5EF4-FFF2-40B4-BE49-F238E27FC236}">
                <a16:creationId xmlns:a16="http://schemas.microsoft.com/office/drawing/2014/main" id="{3D86983A-4611-2198-56AE-43E5189D7478}"/>
              </a:ext>
            </a:extLst>
          </p:cNvPr>
          <p:cNvSpPr/>
          <p:nvPr/>
        </p:nvSpPr>
        <p:spPr>
          <a:xfrm>
            <a:off x="591509" y="1697762"/>
            <a:ext cx="4024522" cy="402625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D9CDBD70-9EC9-EBB0-0D05-42697EA7FD65}"/>
              </a:ext>
            </a:extLst>
          </p:cNvPr>
          <p:cNvSpPr/>
          <p:nvPr/>
        </p:nvSpPr>
        <p:spPr>
          <a:xfrm>
            <a:off x="4083739" y="1697762"/>
            <a:ext cx="4024522" cy="4026253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63" name="Connettore 1 62">
            <a:extLst>
              <a:ext uri="{FF2B5EF4-FFF2-40B4-BE49-F238E27FC236}">
                <a16:creationId xmlns:a16="http://schemas.microsoft.com/office/drawing/2014/main" id="{CDDDC314-9C87-7A1F-29CC-F2689A3D4B6F}"/>
              </a:ext>
            </a:extLst>
          </p:cNvPr>
          <p:cNvCxnSpPr>
            <a:cxnSpLocks/>
          </p:cNvCxnSpPr>
          <p:nvPr/>
        </p:nvCxnSpPr>
        <p:spPr>
          <a:xfrm>
            <a:off x="8514689" y="2835773"/>
            <a:ext cx="0" cy="409142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127E5A54-D495-BBC0-B19A-05FEE50110AA}"/>
              </a:ext>
            </a:extLst>
          </p:cNvPr>
          <p:cNvCxnSpPr>
            <a:cxnSpLocks/>
          </p:cNvCxnSpPr>
          <p:nvPr/>
        </p:nvCxnSpPr>
        <p:spPr>
          <a:xfrm>
            <a:off x="8514689" y="3997102"/>
            <a:ext cx="0" cy="404261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>
            <a:extLst>
              <a:ext uri="{FF2B5EF4-FFF2-40B4-BE49-F238E27FC236}">
                <a16:creationId xmlns:a16="http://schemas.microsoft.com/office/drawing/2014/main" id="{FAB4C064-B76B-224B-260C-1583D1B28166}"/>
              </a:ext>
            </a:extLst>
          </p:cNvPr>
          <p:cNvCxnSpPr>
            <a:cxnSpLocks/>
          </p:cNvCxnSpPr>
          <p:nvPr/>
        </p:nvCxnSpPr>
        <p:spPr>
          <a:xfrm>
            <a:off x="8514689" y="1814228"/>
            <a:ext cx="0" cy="408469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B82BF8-8FAC-FAE2-A374-8FC7D8426FF4}"/>
              </a:ext>
            </a:extLst>
          </p:cNvPr>
          <p:cNvSpPr txBox="1">
            <a:spLocks/>
          </p:cNvSpPr>
          <p:nvPr/>
        </p:nvSpPr>
        <p:spPr bwMode="auto">
          <a:xfrm>
            <a:off x="7810213" y="5036999"/>
            <a:ext cx="3275425" cy="5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FOCUS ON: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Earth Observation,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Critical PNT-infrastructure,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Secure Satellite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269768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16A9DD-0B5D-47A8-74F1-D84BD0127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25" y="236216"/>
            <a:ext cx="10108850" cy="563779"/>
          </a:xfrm>
        </p:spPr>
        <p:txBody>
          <a:bodyPr/>
          <a:lstStyle/>
          <a:p>
            <a:r>
              <a:rPr lang="it-IT"/>
              <a:t>&lt;Project </a:t>
            </a:r>
            <a:r>
              <a:rPr lang="it-IT" err="1"/>
              <a:t>title</a:t>
            </a:r>
            <a:r>
              <a:rPr lang="it-IT"/>
              <a:t>&gt;</a:t>
            </a:r>
          </a:p>
        </p:txBody>
      </p:sp>
      <p:sp>
        <p:nvSpPr>
          <p:cNvPr id="10" name="Segnaposto testo 2">
            <a:extLst>
              <a:ext uri="{FF2B5EF4-FFF2-40B4-BE49-F238E27FC236}">
                <a16:creationId xmlns:a16="http://schemas.microsoft.com/office/drawing/2014/main" id="{13836BBB-84C5-F77D-C714-9629E41883DC}"/>
              </a:ext>
            </a:extLst>
          </p:cNvPr>
          <p:cNvSpPr txBox="1">
            <a:spLocks/>
          </p:cNvSpPr>
          <p:nvPr/>
        </p:nvSpPr>
        <p:spPr bwMode="auto">
          <a:xfrm>
            <a:off x="7649348" y="3158121"/>
            <a:ext cx="3529827" cy="112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&lt;Project description .. Lorem ipsum dolor sit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amet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,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consectetur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adipiscing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elit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 Maecenas sit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amet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risus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ac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lectus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luctus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volutpat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nec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at ante. Ut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nec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ipsum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nec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nisl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venenatis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vestibulum. Vestibulum tempus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iaculis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congue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endParaRPr lang="en-US" altLang="en-US" sz="1200" kern="0">
              <a:solidFill>
                <a:srgbClr val="003249"/>
              </a:solidFill>
              <a:latin typeface="NotesEsa" panose="02000506030000020004" pitchFamily="2" charset="77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Praesent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et diam vel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turpis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facilisis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malesuada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Phasellus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aliquam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eros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quis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elementum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bibendum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 Donec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eu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neque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posuere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, porta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velit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in,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laoreet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augue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 Ut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condimentum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leo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in libero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lobortis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bibendum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 Lorem ipsum dolor sit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amet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,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consectetur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adipiscing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elit</a:t>
            </a:r>
            <a:r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NotesEsa" panose="02000506030000020004" pitchFamily="2" charset="77"/>
                <a:ea typeface="MS PGothic" pitchFamily="34" charset="-128"/>
                <a:cs typeface="Calibri" panose="020F0502020204030204" pitchFamily="34" charset="0"/>
              </a:rPr>
              <a:t>.. </a:t>
            </a:r>
          </a:p>
        </p:txBody>
      </p:sp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35A2330A-E5A4-B573-4246-C3F91DA4AE8E}"/>
              </a:ext>
            </a:extLst>
          </p:cNvPr>
          <p:cNvSpPr txBox="1">
            <a:spLocks/>
          </p:cNvSpPr>
          <p:nvPr/>
        </p:nvSpPr>
        <p:spPr bwMode="auto">
          <a:xfrm>
            <a:off x="7487965" y="2465998"/>
            <a:ext cx="3326970" cy="49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lang="en-US" altLang="en-US" sz="4000" b="1" kern="0">
                <a:solidFill>
                  <a:srgbClr val="003249"/>
                </a:solidFill>
                <a:latin typeface="NotesEsa" panose="02000506030000020004" pitchFamily="2" charset="77"/>
                <a:cs typeface="Calibri" panose="020F0502020204030204" pitchFamily="34" charset="0"/>
              </a:rPr>
              <a:t>&lt;Project Title&gt;</a:t>
            </a:r>
            <a:endParaRPr kumimoji="0" lang="en-US" altLang="en-US" sz="4000" b="1" i="0" u="none" strike="noStrike" kern="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NotesEsa" panose="02000506030000020004" pitchFamily="2" charset="77"/>
              <a:ea typeface="MS PGothic" pitchFamily="34" charset="-128"/>
              <a:cs typeface="Calibri" panose="020F0502020204030204" pitchFamily="34" charset="0"/>
            </a:endParaRPr>
          </a:p>
        </p:txBody>
      </p:sp>
      <p:cxnSp>
        <p:nvCxnSpPr>
          <p:cNvPr id="287" name="Connettore 1 286">
            <a:extLst>
              <a:ext uri="{FF2B5EF4-FFF2-40B4-BE49-F238E27FC236}">
                <a16:creationId xmlns:a16="http://schemas.microsoft.com/office/drawing/2014/main" id="{C794B85F-3D67-12C8-CB3C-7C31A73934EF}"/>
              </a:ext>
            </a:extLst>
          </p:cNvPr>
          <p:cNvCxnSpPr>
            <a:cxnSpLocks/>
          </p:cNvCxnSpPr>
          <p:nvPr/>
        </p:nvCxnSpPr>
        <p:spPr>
          <a:xfrm>
            <a:off x="7627104" y="3228662"/>
            <a:ext cx="0" cy="929681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8EF2815-81E9-A957-032D-5F42810C7DA9}"/>
              </a:ext>
            </a:extLst>
          </p:cNvPr>
          <p:cNvCxnSpPr>
            <a:cxnSpLocks/>
          </p:cNvCxnSpPr>
          <p:nvPr/>
        </p:nvCxnSpPr>
        <p:spPr>
          <a:xfrm>
            <a:off x="7627103" y="4331995"/>
            <a:ext cx="0" cy="1271783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84BB854-D197-FCEB-DF5F-029966C53B32}"/>
              </a:ext>
            </a:extLst>
          </p:cNvPr>
          <p:cNvGrpSpPr/>
          <p:nvPr/>
        </p:nvGrpSpPr>
        <p:grpSpPr>
          <a:xfrm>
            <a:off x="1124132" y="1427405"/>
            <a:ext cx="4396925" cy="4396925"/>
            <a:chOff x="1124132" y="1427405"/>
            <a:chExt cx="4396925" cy="4396925"/>
          </a:xfrm>
        </p:grpSpPr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F4B5E0EE-731B-DA07-B61F-FDED804C5634}"/>
                </a:ext>
              </a:extLst>
            </p:cNvPr>
            <p:cNvSpPr/>
            <p:nvPr/>
          </p:nvSpPr>
          <p:spPr>
            <a:xfrm>
              <a:off x="1124132" y="1427405"/>
              <a:ext cx="4396925" cy="43969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4A211F1C-EB73-1EA7-35DA-FBB48281F749}"/>
                </a:ext>
              </a:extLst>
            </p:cNvPr>
            <p:cNvSpPr/>
            <p:nvPr/>
          </p:nvSpPr>
          <p:spPr>
            <a:xfrm>
              <a:off x="1298442" y="1601715"/>
              <a:ext cx="4048304" cy="40483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27" name="Connettore 1 26">
              <a:extLst>
                <a:ext uri="{FF2B5EF4-FFF2-40B4-BE49-F238E27FC236}">
                  <a16:creationId xmlns:a16="http://schemas.microsoft.com/office/drawing/2014/main" id="{A96ED9B8-10C8-47C0-5C46-BB3C110DC084}"/>
                </a:ext>
              </a:extLst>
            </p:cNvPr>
            <p:cNvCxnSpPr>
              <a:cxnSpLocks/>
            </p:cNvCxnSpPr>
            <p:nvPr/>
          </p:nvCxnSpPr>
          <p:spPr>
            <a:xfrm>
              <a:off x="3284042" y="1511332"/>
              <a:ext cx="0" cy="41881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C607826-0B28-AFE5-86E9-0F895BE9749D}"/>
              </a:ext>
            </a:extLst>
          </p:cNvPr>
          <p:cNvSpPr/>
          <p:nvPr/>
        </p:nvSpPr>
        <p:spPr>
          <a:xfrm>
            <a:off x="1749037" y="2465998"/>
            <a:ext cx="3181771" cy="2400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Image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69BA48-9912-CD29-0E85-71B1B5727CCB}"/>
              </a:ext>
            </a:extLst>
          </p:cNvPr>
          <p:cNvSpPr/>
          <p:nvPr/>
        </p:nvSpPr>
        <p:spPr>
          <a:xfrm>
            <a:off x="6825296" y="5711982"/>
            <a:ext cx="4353879" cy="5637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Economic Operator(s) logo(s)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2FE4DD-8603-7FF0-418B-6C90D8945852}"/>
              </a:ext>
            </a:extLst>
          </p:cNvPr>
          <p:cNvSpPr/>
          <p:nvPr/>
        </p:nvSpPr>
        <p:spPr>
          <a:xfrm>
            <a:off x="7612525" y="1511332"/>
            <a:ext cx="605276" cy="629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5BE67E-4029-FAB6-BBE1-0B3D62E1092F}"/>
              </a:ext>
            </a:extLst>
          </p:cNvPr>
          <p:cNvSpPr txBox="1"/>
          <p:nvPr/>
        </p:nvSpPr>
        <p:spPr>
          <a:xfrm>
            <a:off x="7612525" y="1622661"/>
            <a:ext cx="6052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/>
              <a:t>Project logo if any</a:t>
            </a:r>
          </a:p>
          <a:p>
            <a:endParaRPr lang="en-GB" sz="7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E46CD2-9304-594B-EFF0-C52E37F69025}"/>
              </a:ext>
            </a:extLst>
          </p:cNvPr>
          <p:cNvSpPr txBox="1"/>
          <p:nvPr/>
        </p:nvSpPr>
        <p:spPr>
          <a:xfrm>
            <a:off x="6925843" y="5809205"/>
            <a:ext cx="4142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Insert Logo(s) of Economic Operator(s) here</a:t>
            </a:r>
          </a:p>
        </p:txBody>
      </p:sp>
    </p:spTree>
    <p:extLst>
      <p:ext uri="{BB962C8B-B14F-4D97-AF65-F5344CB8AC3E}">
        <p14:creationId xmlns:p14="http://schemas.microsoft.com/office/powerpoint/2010/main" val="4088965806"/>
      </p:ext>
    </p:extLst>
  </p:cSld>
  <p:clrMapOvr>
    <a:masterClrMapping/>
  </p:clrMapOvr>
</p:sld>
</file>

<file path=ppt/theme/theme1.xml><?xml version="1.0" encoding="utf-8"?>
<a:theme xmlns:a="http://schemas.openxmlformats.org/drawingml/2006/main" name="TEC covers 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Commercialisation_PPT_template_11.9.2022" id="{E78C0194-8057-084B-80B9-FBA051BAD000}" vid="{3A6018D0-93F8-4F49-BF89-36E02B952C97}"/>
    </a:ext>
  </a:extLst>
</a:theme>
</file>

<file path=ppt/theme/theme2.xml><?xml version="1.0" encoding="utf-8"?>
<a:theme xmlns:a="http://schemas.openxmlformats.org/drawingml/2006/main" name="1_TEC covers 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Commercialisation_PPT_template_11.9.2022" id="{E78C0194-8057-084B-80B9-FBA051BAD000}" vid="{3A6018D0-93F8-4F49-BF89-36E02B952C9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32afaa-989c-4b97-b9f5-946ad6828a6b">
      <Terms xmlns="http://schemas.microsoft.com/office/infopath/2007/PartnerControls"/>
    </lcf76f155ced4ddcb4097134ff3c332f>
    <TaxCatchAll xmlns="b6e0766c-78c7-4554-bba4-1ab76fae0d3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7821DBFF8E8848AA5D7E2472B96D46" ma:contentTypeVersion="13" ma:contentTypeDescription="Een nieuw document maken." ma:contentTypeScope="" ma:versionID="0075fca0640d831dc3ac9483f1f11dc3">
  <xsd:schema xmlns:xsd="http://www.w3.org/2001/XMLSchema" xmlns:xs="http://www.w3.org/2001/XMLSchema" xmlns:p="http://schemas.microsoft.com/office/2006/metadata/properties" xmlns:ns2="aa32afaa-989c-4b97-b9f5-946ad6828a6b" xmlns:ns3="b6e0766c-78c7-4554-bba4-1ab76fae0d32" targetNamespace="http://schemas.microsoft.com/office/2006/metadata/properties" ma:root="true" ma:fieldsID="a41b5c076e0769209695b00e7895e93c" ns2:_="" ns3:_="">
    <xsd:import namespace="aa32afaa-989c-4b97-b9f5-946ad6828a6b"/>
    <xsd:import namespace="b6e0766c-78c7-4554-bba4-1ab76fae0d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32afaa-989c-4b97-b9f5-946ad6828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5a351a9f-6925-4395-9550-a1f9248b6e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e0766c-78c7-4554-bba4-1ab76fae0d3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e6a0c-10dc-489b-8553-306621af8bd1}" ma:internalName="TaxCatchAll" ma:showField="CatchAllData" ma:web="b6e0766c-78c7-4554-bba4-1ab76fae0d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7C1BC-9C9F-402C-94D9-5736A8E1D678}">
  <ds:schemaRefs>
    <ds:schemaRef ds:uri="http://schemas.microsoft.com/office/2006/documentManagement/types"/>
    <ds:schemaRef ds:uri="http://schemas.microsoft.com/office/2006/metadata/properties"/>
    <ds:schemaRef ds:uri="b6e0766c-78c7-4554-bba4-1ab76fae0d32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aa32afaa-989c-4b97-b9f5-946ad6828a6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A068A90-49A5-47E4-9D63-CEC740FA11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DCAC3-9396-4A2D-A447-3A89E28787D3}"/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Widescreen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NotesEsa</vt:lpstr>
      <vt:lpstr>Verdana</vt:lpstr>
      <vt:lpstr>TEC covers dark</vt:lpstr>
      <vt:lpstr>1_TEC covers dark</vt:lpstr>
      <vt:lpstr>PowerPoint Presentation</vt:lpstr>
      <vt:lpstr>&lt;Project title&gt;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Roberto Cossu</dc:creator>
  <cp:lastModifiedBy>Parya Pasha Zadeh Monajjemi</cp:lastModifiedBy>
  <cp:revision>1</cp:revision>
  <dcterms:created xsi:type="dcterms:W3CDTF">2023-05-26T19:16:17Z</dcterms:created>
  <dcterms:modified xsi:type="dcterms:W3CDTF">2024-12-09T22:35:49Z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0x010100027821DBFF8E8848AA5D7E2472B96D46</vt:lpwstr>
  </property>
  <property fmtid="{D5CDD505-2E9C-101B-9397-08002B2CF9AE}" pid="3" name="MediaServiceImageTags">
    <vt:lpwstr/>
  </property>
  <property fmtid="{D5CDD505-2E9C-101B-9397-08002B2CF9AE}" pid="4" name="Order">
    <vt:r8>2000</vt:r8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</Properties>
</file>